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0F9E6A-69BB-91E4-2C61-161549D73213}" v="16" dt="2024-03-06T13:12:27.3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Picture 3" descr="A logo of a bird&#10;&#10;Description automatically generated">
            <a:extLst>
              <a:ext uri="{FF2B5EF4-FFF2-40B4-BE49-F238E27FC236}">
                <a16:creationId xmlns:a16="http://schemas.microsoft.com/office/drawing/2014/main" id="{B33C5C54-F293-71D4-4700-8D541E2935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Picture 3" descr="A person wearing glasses and a tie&#10;&#10;Description automatically generated">
            <a:extLst>
              <a:ext uri="{FF2B5EF4-FFF2-40B4-BE49-F238E27FC236}">
                <a16:creationId xmlns:a16="http://schemas.microsoft.com/office/drawing/2014/main" id="{1FC088C4-DAE8-1D6D-71D7-29EEA95C94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786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" name="Picture 1" descr="A blue background with black text&#10;&#10;Description automatically generated">
            <a:extLst>
              <a:ext uri="{FF2B5EF4-FFF2-40B4-BE49-F238E27FC236}">
                <a16:creationId xmlns:a16="http://schemas.microsoft.com/office/drawing/2014/main" id="{D5FA800B-1AD7-ABB7-4C26-EA0D5C8FDD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622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" name="Picture 1" descr="A blue background with black text&#10;&#10;Description automatically generated">
            <a:extLst>
              <a:ext uri="{FF2B5EF4-FFF2-40B4-BE49-F238E27FC236}">
                <a16:creationId xmlns:a16="http://schemas.microsoft.com/office/drawing/2014/main" id="{03FFF865-7D10-9FF4-DF3F-98386AB4AD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365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" name="Picture 1" descr="A painting of a person on a cross&#10;&#10;Description automatically generated">
            <a:extLst>
              <a:ext uri="{FF2B5EF4-FFF2-40B4-BE49-F238E27FC236}">
                <a16:creationId xmlns:a16="http://schemas.microsoft.com/office/drawing/2014/main" id="{9E713EA4-DCBB-C8A4-E00F-968264DA4AE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456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18</cp:revision>
  <dcterms:created xsi:type="dcterms:W3CDTF">2024-03-06T13:10:02Z</dcterms:created>
  <dcterms:modified xsi:type="dcterms:W3CDTF">2024-03-06T13:55:43Z</dcterms:modified>
</cp:coreProperties>
</file>